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3" r:id="rId2"/>
    <p:sldId id="286" r:id="rId3"/>
    <p:sldId id="284" r:id="rId4"/>
    <p:sldId id="28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8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75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0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7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550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31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241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43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129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1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6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7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65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7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70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8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0663111-2F60-45B1-BD33-F1E19C1F171E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5607-4711-4178-A096-89929CAEE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71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"/>
            <a:ext cx="8610600" cy="1340767"/>
          </a:xfrm>
        </p:spPr>
        <p:txBody>
          <a:bodyPr/>
          <a:lstStyle/>
          <a:p>
            <a:r>
              <a:rPr lang="ru-RU" dirty="0" smtClean="0"/>
              <a:t>Вставь пропущенную цифру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2564905"/>
            <a:ext cx="8928992" cy="34548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50840" y="4405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39208" y="44131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955268" y="44206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898223" y="44131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36377" y="437004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791889" y="43891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36450" y="43891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646403" y="440410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28782" y="440410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4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33104" y="184908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2724042" y="174400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85428" y="289180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12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6874140" y="183323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08304" y="350100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53336" y="19811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46988" y="18665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5818995" y="247277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14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1565941" y="3435732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11</a:t>
            </a:r>
            <a:endParaRPr lang="ru-RU" sz="2400" dirty="0"/>
          </a:p>
        </p:txBody>
      </p:sp>
      <p:sp>
        <p:nvSpPr>
          <p:cNvPr id="13" name="Овал 12"/>
          <p:cNvSpPr/>
          <p:nvPr/>
        </p:nvSpPr>
        <p:spPr>
          <a:xfrm>
            <a:off x="2385649" y="463271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14" name="Овал 13"/>
          <p:cNvSpPr/>
          <p:nvPr/>
        </p:nvSpPr>
        <p:spPr>
          <a:xfrm>
            <a:off x="690760" y="46295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696909" y="479823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549158" y="480971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</a:t>
            </a:r>
            <a:endParaRPr lang="ru-RU" sz="2400" dirty="0"/>
          </a:p>
        </p:txBody>
      </p:sp>
      <p:sp>
        <p:nvSpPr>
          <p:cNvPr id="18" name="Овал 17"/>
          <p:cNvSpPr/>
          <p:nvPr/>
        </p:nvSpPr>
        <p:spPr>
          <a:xfrm>
            <a:off x="5716936" y="3523867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20</a:t>
            </a:r>
            <a:endParaRPr lang="ru-RU" sz="2400" dirty="0"/>
          </a:p>
        </p:txBody>
      </p:sp>
      <p:cxnSp>
        <p:nvCxnSpPr>
          <p:cNvPr id="20" name="Прямая соединительная линия 19"/>
          <p:cNvCxnSpPr>
            <a:stCxn id="6" idx="5"/>
            <a:endCxn id="5" idx="1"/>
          </p:cNvCxnSpPr>
          <p:nvPr/>
        </p:nvCxnSpPr>
        <p:spPr>
          <a:xfrm>
            <a:off x="2465917" y="1069669"/>
            <a:ext cx="392036" cy="80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518936" y="1143146"/>
            <a:ext cx="461149" cy="78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568134" y="1089995"/>
            <a:ext cx="534226" cy="814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611309" y="1155778"/>
            <a:ext cx="410159" cy="748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2" idx="5"/>
            <a:endCxn id="13" idx="0"/>
          </p:cNvCxnSpPr>
          <p:nvPr/>
        </p:nvCxnSpPr>
        <p:spPr>
          <a:xfrm>
            <a:off x="2346430" y="4216221"/>
            <a:ext cx="496419" cy="416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3"/>
          </p:cNvCxnSpPr>
          <p:nvPr/>
        </p:nvCxnSpPr>
        <p:spPr>
          <a:xfrm flipH="1">
            <a:off x="1369805" y="4216221"/>
            <a:ext cx="330047" cy="580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8" idx="5"/>
          </p:cNvCxnSpPr>
          <p:nvPr/>
        </p:nvCxnSpPr>
        <p:spPr>
          <a:xfrm>
            <a:off x="6497425" y="4304356"/>
            <a:ext cx="386521" cy="62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15" idx="7"/>
          </p:cNvCxnSpPr>
          <p:nvPr/>
        </p:nvCxnSpPr>
        <p:spPr>
          <a:xfrm flipH="1">
            <a:off x="5477398" y="4304356"/>
            <a:ext cx="562827" cy="627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№1. Сколько отрезков на чертеже?   Как узнать длину самого большого отрезка?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2564905"/>
            <a:ext cx="8359080" cy="3454896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 smtClean="0"/>
              <a:t>6см                                                  </a:t>
            </a:r>
            <a:r>
              <a:rPr lang="ru-RU" dirty="0" smtClean="0"/>
              <a:t>2см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4188552"/>
            <a:ext cx="3456384" cy="21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4122370"/>
            <a:ext cx="1656184" cy="28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3187951" y="1972944"/>
            <a:ext cx="1039905" cy="5904656"/>
          </a:xfrm>
          <a:prstGeom prst="rightBrace">
            <a:avLst>
              <a:gd name="adj1" fmla="val 8333"/>
              <a:gd name="adj2" fmla="val 449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авая фигурная скобка 18"/>
          <p:cNvSpPr/>
          <p:nvPr/>
        </p:nvSpPr>
        <p:spPr>
          <a:xfrm rot="16200000">
            <a:off x="2087725" y="1941983"/>
            <a:ext cx="792088" cy="34563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 rot="16200000">
            <a:off x="5400092" y="2826986"/>
            <a:ext cx="864096" cy="1656184"/>
          </a:xfrm>
          <a:prstGeom prst="rightBrace">
            <a:avLst>
              <a:gd name="adj1" fmla="val 8333"/>
              <a:gd name="adj2" fmla="val 531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2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52735"/>
          </a:xfrm>
        </p:spPr>
        <p:txBody>
          <a:bodyPr/>
          <a:lstStyle/>
          <a:p>
            <a:r>
              <a:rPr lang="ru-RU" dirty="0" smtClean="0"/>
              <a:t>          № 6 Задача.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487333"/>
            <a:ext cx="9144000" cy="1532467"/>
          </a:xfrm>
        </p:spPr>
        <p:txBody>
          <a:bodyPr/>
          <a:lstStyle/>
          <a:p>
            <a:r>
              <a:rPr lang="ru-RU" dirty="0" smtClean="0"/>
              <a:t>13  </a:t>
            </a: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3242724" y="4164550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066563" y="4174844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577782" y="4164550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650421" y="4174844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111343" y="4185363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218318" y="4185363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235517" y="463540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731557" y="4164550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800540" y="525356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8686800" y="4675927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8232527" y="4652704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788149" y="463540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717272" y="4642563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4629235" y="463540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6012582" y="4646388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551490" y="463540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919107" y="4646388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4159195" y="463540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5103532" y="463540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7353628" y="4647428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6469782" y="4646388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 rot="5400000">
            <a:off x="5819162" y="2592244"/>
            <a:ext cx="733985" cy="59012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авая фигурная скобка 26"/>
          <p:cNvSpPr/>
          <p:nvPr/>
        </p:nvSpPr>
        <p:spPr>
          <a:xfrm rot="16200000">
            <a:off x="4460876" y="1994825"/>
            <a:ext cx="851943" cy="32882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авая фигурная скобка 27"/>
          <p:cNvSpPr/>
          <p:nvPr/>
        </p:nvSpPr>
        <p:spPr>
          <a:xfrm rot="16200000">
            <a:off x="7580891" y="2336037"/>
            <a:ext cx="526917" cy="26058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683866" y="2773170"/>
            <a:ext cx="47004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594262" y="2842846"/>
            <a:ext cx="438105" cy="43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959500" y="5935052"/>
            <a:ext cx="453308" cy="4312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3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</TotalTime>
  <Words>30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Вставь пропущенную цифру</vt:lpstr>
      <vt:lpstr>Презентация PowerPoint</vt:lpstr>
      <vt:lpstr>         №1. Сколько отрезков на чертеже?   Как узнать длину самого большого отрезка?   </vt:lpstr>
      <vt:lpstr>          № 6 Задача.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введения нового знания  по предмету математика на основе УМК «Перспективная начальная школа» 1 класс</dc:title>
  <dc:creator>User</dc:creator>
  <cp:lastModifiedBy>Admin</cp:lastModifiedBy>
  <cp:revision>32</cp:revision>
  <dcterms:created xsi:type="dcterms:W3CDTF">2012-02-21T19:43:24Z</dcterms:created>
  <dcterms:modified xsi:type="dcterms:W3CDTF">2016-10-04T13:25:05Z</dcterms:modified>
</cp:coreProperties>
</file>